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93" r:id="rId2"/>
    <p:sldId id="256" r:id="rId3"/>
    <p:sldId id="270" r:id="rId4"/>
    <p:sldId id="271" r:id="rId5"/>
    <p:sldId id="487" r:id="rId6"/>
    <p:sldId id="273" r:id="rId7"/>
    <p:sldId id="260" r:id="rId8"/>
    <p:sldId id="491" r:id="rId9"/>
    <p:sldId id="490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2FB99-4048-48D8-B039-5CB26F78FD20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1D536-3719-4B89-9D24-0264912D2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7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E2F6E-B2A7-4F54-91A9-86B7C2986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A9800-57A3-4125-85A8-31EA2DB48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E4300-902E-4B32-A0F3-2E743CED3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579E-4FD0-4298-9883-7BE87D125B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FA14-AC03-45C8-ACBB-78D2FB9F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F5E90-5077-47FE-89F0-47A4A555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833-9138-4DE0-A44A-FCB9A532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2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FA6C2-405F-4191-8EF1-10D29DEA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E48C5-D694-4384-B7BC-2A2BCCC2F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37F1B-B413-4408-983A-FAF69674C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579E-4FD0-4298-9883-7BE87D125B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4AFA0-D3A4-4AB5-974E-52051E8B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86F56-DF61-46CE-8B1F-811C38A76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833-9138-4DE0-A44A-FCB9A532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4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D206E1-A55D-4DCA-82FB-48BF2FBFE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DDC24-7661-4293-BF92-10B9C8A44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E6B69-C580-4CDC-9F38-9FF5C02B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579E-4FD0-4298-9883-7BE87D125B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1328-9E02-475C-B606-BB9FEE85E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2078-24BE-41CC-9A25-18AC1735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833-9138-4DE0-A44A-FCB9A532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06E0F-5882-452F-B090-DC857D5B8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F6DAA-D806-4F02-AB5E-4FB9173B3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5B265-379B-4406-A79D-C97D5F77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579E-4FD0-4298-9883-7BE87D125B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CCF24-CDA9-453B-8118-08BDC817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1C3CC-342D-4EB6-81C5-E05CD6B6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833-9138-4DE0-A44A-FCB9A532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2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9B0F5-FD3D-4093-BA75-E0F1B079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ED7A1-7B40-45D1-9BB2-B8C0B049C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91706-7C83-4831-AD40-362E14665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579E-4FD0-4298-9883-7BE87D125B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3EF24-549A-4198-8F24-CF962CF9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32F29-1D27-49BE-9D23-0EB8AD33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833-9138-4DE0-A44A-FCB9A532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1A24-E731-4A23-A8BE-AC6F0F63C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8E5B4-99DD-4BE1-99C4-62ABEC5329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59ED0-34DB-47CA-8049-4108408C47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7014A-267F-4A7A-8FC6-33BECF01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579E-4FD0-4298-9883-7BE87D125B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ACD98-13C6-43A1-9A4F-7E0E419A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EEF1B-0C0D-46CF-8745-BC1D4A9E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833-9138-4DE0-A44A-FCB9A532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9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816EA-5CF0-4D69-A42C-57100D32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1A6F1-28B0-4DE8-8833-3BA832659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9454A-600B-4327-87CA-34794AC28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D79B2B-392B-4E49-BDB1-1855997AA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4802C-9F8D-496E-B5EF-CF57D6402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8AB5AC-4DB4-45ED-AA19-F9EBEBD6F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579E-4FD0-4298-9883-7BE87D125B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41D769-83D1-476E-A136-9A25F943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E8AE5-10FE-4241-9729-CB6EDA463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833-9138-4DE0-A44A-FCB9A532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191E-44A6-4A70-9DB5-5ABDE23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9F5B4-B3E7-499E-9F36-BE5494CB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579E-4FD0-4298-9883-7BE87D125B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13CAF-B592-48DE-A5CF-A0CA73BE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560B20-AF94-4156-89C0-3C5DB548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833-9138-4DE0-A44A-FCB9A532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D9C35-FBE4-4E0F-A1E4-E10D6E15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579E-4FD0-4298-9883-7BE87D125B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FB92F-4C2F-4CA8-AC11-CA48FD39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FE2CF-6A70-4D7C-A623-F9D98D14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833-9138-4DE0-A44A-FCB9A532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3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CF369-574E-471D-B9C4-819CC1117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6306D-0248-443B-B15F-25AE8E7BB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28577-03B0-48B1-AF01-312AD3C36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7FA2E-54A8-41D5-953C-2FB3A187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579E-4FD0-4298-9883-7BE87D125B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3C612-3173-4CA8-8244-92E75C8D7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C93F3-47E7-4A51-AEA4-37C0606F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833-9138-4DE0-A44A-FCB9A532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19B22-80E4-46D6-8E47-B82A839C4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013B2-F79C-420B-B005-E2FEBD7B7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86A3B-ADAF-4C13-802E-D834EED53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CE1D0-F438-40F2-9838-B869FE76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579E-4FD0-4298-9883-7BE87D125B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F40C9-0AFC-4696-A957-142B5471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86747-5773-4A04-9A94-B819C3BF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7E833-9138-4DE0-A44A-FCB9A532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8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93475-6B2A-4E32-A8BA-CDC0418F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DEB28-CB35-4380-A0EC-9E3AB1537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8E8EF-BFB4-4A71-A853-F2964F5DD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3579E-4FD0-4298-9883-7BE87D125BA8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F6008-6EF9-41FF-9412-D5BEFD819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3465E-6C01-4124-B32F-827387740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7E833-9138-4DE0-A44A-FCB9A532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57B494C-6554-6B58-02EB-7418058F99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/>
          <a:stretch/>
        </p:blipFill>
        <p:spPr>
          <a:xfrm>
            <a:off x="-31806" y="1"/>
            <a:ext cx="6578082" cy="6858000"/>
          </a:xfrm>
          <a:prstGeom prst="rect">
            <a:avLst/>
          </a:prstGeom>
        </p:spPr>
      </p:pic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1352B83C-EB3A-57F5-F679-CD398AFB9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" b="18426" l="1019" r="30926">
                        <a14:foregroundMark x1="3796" y1="13148" x2="3796" y2="13148"/>
                        <a14:foregroundMark x1="1111" y1="14444" x2="1111" y2="14444"/>
                        <a14:foregroundMark x1="19815" y1="14259" x2="19815" y2="14259"/>
                        <a14:foregroundMark x1="25093" y1="13333" x2="25093" y2="13333"/>
                        <a14:foregroundMark x1="27870" y1="7685" x2="27870" y2="7685"/>
                        <a14:foregroundMark x1="30926" y1="7315" x2="30926" y2="7315"/>
                        <a14:foregroundMark x1="27315" y1="3056" x2="27315" y2="3056"/>
                        <a14:foregroundMark x1="27222" y1="556" x2="27222" y2="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4" r="66966" b="79497"/>
          <a:stretch/>
        </p:blipFill>
        <p:spPr>
          <a:xfrm>
            <a:off x="6397975" y="0"/>
            <a:ext cx="2491273" cy="1536289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low confidence">
            <a:extLst>
              <a:ext uri="{FF2B5EF4-FFF2-40B4-BE49-F238E27FC236}">
                <a16:creationId xmlns:a16="http://schemas.microsoft.com/office/drawing/2014/main" id="{7E61519C-2569-9090-F0E3-ED60569CBC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18969"/>
          <a:stretch/>
        </p:blipFill>
        <p:spPr>
          <a:xfrm>
            <a:off x="6501384" y="1837944"/>
            <a:ext cx="5690616" cy="5020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6DA41F-01B2-DBDE-70AE-C125EAAC290E}"/>
              </a:ext>
            </a:extLst>
          </p:cNvPr>
          <p:cNvSpPr txBox="1"/>
          <p:nvPr/>
        </p:nvSpPr>
        <p:spPr>
          <a:xfrm>
            <a:off x="8889248" y="572619"/>
            <a:ext cx="27526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INSTALL INFORMATION</a:t>
            </a:r>
          </a:p>
        </p:txBody>
      </p:sp>
    </p:spTree>
    <p:extLst>
      <p:ext uri="{BB962C8B-B14F-4D97-AF65-F5344CB8AC3E}">
        <p14:creationId xmlns:p14="http://schemas.microsoft.com/office/powerpoint/2010/main" val="230647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07" y="10445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MADE IN AMERICA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507" y="2506662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</a:rPr>
              <a:t> </a:t>
            </a:r>
            <a:r>
              <a:rPr lang="en-US" sz="4800" b="1" dirty="0"/>
              <a:t>U.S. DEVELOPED TECHNOLOGY INVENTED IN AMERICA, MANUFACTURED IN AMERICA SINCE </a:t>
            </a:r>
            <a:r>
              <a:rPr lang="en-US" sz="4800" b="1" dirty="0">
                <a:solidFill>
                  <a:srgbClr val="FF0000"/>
                </a:solidFill>
              </a:rPr>
              <a:t>1992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3E025-16D6-4EA5-97E2-D7F2B5ADD0D9}" type="datetime1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Michael Burch, Vice President Sales &amp; Marketing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10880-401F-42A2-93D4-35D02E91983D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0"/>
            <a:ext cx="1878767" cy="24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96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3846EC-67F9-4426-B013-C005EF42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14" y="0"/>
            <a:ext cx="7750629" cy="658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53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847" y="1027906"/>
            <a:ext cx="7766538" cy="48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13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89" y="1054344"/>
            <a:ext cx="856297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3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Bluetooth Capability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2791" r="18027" b="1706"/>
          <a:stretch/>
        </p:blipFill>
        <p:spPr>
          <a:xfrm>
            <a:off x="3054201" y="1579418"/>
            <a:ext cx="3117999" cy="5029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99677" y="1834882"/>
            <a:ext cx="372502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Available for both i0S and Android.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Simple &amp; convenient activation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5" r="31054"/>
          <a:stretch/>
        </p:blipFill>
        <p:spPr bwMode="auto">
          <a:xfrm>
            <a:off x="8617445" y="5023118"/>
            <a:ext cx="508987" cy="75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377" y="5023118"/>
            <a:ext cx="1163337" cy="8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2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44C5CF-94EB-410F-BEC2-29FF565F7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1"/>
            <a:ext cx="91004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8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88C5B1-BF85-4EDC-BE71-A2AA69ADE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14" y="489857"/>
            <a:ext cx="4354286" cy="59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44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electronics, jack&#10;&#10;Description automatically generated">
            <a:extLst>
              <a:ext uri="{FF2B5EF4-FFF2-40B4-BE49-F238E27FC236}">
                <a16:creationId xmlns:a16="http://schemas.microsoft.com/office/drawing/2014/main" id="{C64CB91F-C25A-F822-B8C3-696266FE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88" y="1405090"/>
            <a:ext cx="3480455" cy="5602407"/>
          </a:xfrm>
          <a:prstGeom prst="rect">
            <a:avLst/>
          </a:prstGeom>
        </p:spPr>
      </p:pic>
      <p:pic>
        <p:nvPicPr>
          <p:cNvPr id="9" name="Picture 8" descr="A picture containing jack, electronics, white, different&#10;&#10;Description automatically generated">
            <a:extLst>
              <a:ext uri="{FF2B5EF4-FFF2-40B4-BE49-F238E27FC236}">
                <a16:creationId xmlns:a16="http://schemas.microsoft.com/office/drawing/2014/main" id="{13852342-A3AF-8025-251B-00E46AB0AC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5893" r="2334"/>
          <a:stretch/>
        </p:blipFill>
        <p:spPr>
          <a:xfrm>
            <a:off x="7301477" y="1679774"/>
            <a:ext cx="3174935" cy="53973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3B937D-C985-32CC-05A3-9D892B74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890" y="79527"/>
            <a:ext cx="10515600" cy="1325563"/>
          </a:xfrm>
        </p:spPr>
        <p:txBody>
          <a:bodyPr/>
          <a:lstStyle/>
          <a:p>
            <a:r>
              <a:rPr lang="en-US" b="1" dirty="0"/>
              <a:t>PATENTED LED D’MAND BUTTONS</a:t>
            </a:r>
          </a:p>
        </p:txBody>
      </p:sp>
    </p:spTree>
    <p:extLst>
      <p:ext uri="{BB962C8B-B14F-4D97-AF65-F5344CB8AC3E}">
        <p14:creationId xmlns:p14="http://schemas.microsoft.com/office/powerpoint/2010/main" val="294183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B5DB3559-6002-8ED0-7382-2CD02926F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9033" y="1973082"/>
            <a:ext cx="5259422" cy="4003954"/>
          </a:xfrm>
          <a:prstGeom prst="rect">
            <a:avLst/>
          </a:prstGeom>
        </p:spPr>
      </p:pic>
      <p:pic>
        <p:nvPicPr>
          <p:cNvPr id="13" name="Picture 1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1A250315-9A8C-260B-11CF-EF775A764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79" y="1345348"/>
            <a:ext cx="3401806" cy="54263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33A491-5273-E6B4-478D-C70145B9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CUSTOM DESIGN D’MAND MOTION SENSORS</a:t>
            </a:r>
          </a:p>
        </p:txBody>
      </p:sp>
    </p:spTree>
    <p:extLst>
      <p:ext uri="{BB962C8B-B14F-4D97-AF65-F5344CB8AC3E}">
        <p14:creationId xmlns:p14="http://schemas.microsoft.com/office/powerpoint/2010/main" val="2911759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C3D6C9DAB1A478F6B3F505C9EAB2A" ma:contentTypeVersion="15" ma:contentTypeDescription="Create a new document." ma:contentTypeScope="" ma:versionID="556b9392766cc7b61842226ebc92e7e9">
  <xsd:schema xmlns:xsd="http://www.w3.org/2001/XMLSchema" xmlns:xs="http://www.w3.org/2001/XMLSchema" xmlns:p="http://schemas.microsoft.com/office/2006/metadata/properties" xmlns:ns1="http://schemas.microsoft.com/sharepoint/v3" xmlns:ns2="f65177c8-4e2e-4be7-a09c-9d0dc2744d69" xmlns:ns3="1ebd51fb-4232-4d7a-959c-9d67861a420f" targetNamespace="http://schemas.microsoft.com/office/2006/metadata/properties" ma:root="true" ma:fieldsID="73ae364b5b05547eb08363d2616a712a" ns1:_="" ns2:_="" ns3:_="">
    <xsd:import namespace="http://schemas.microsoft.com/sharepoint/v3"/>
    <xsd:import namespace="f65177c8-4e2e-4be7-a09c-9d0dc2744d69"/>
    <xsd:import namespace="1ebd51fb-4232-4d7a-959c-9d67861a42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177c8-4e2e-4be7-a09c-9d0dc2744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159761c-4005-4ea2-8c9c-2d34f57964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d51fb-4232-4d7a-959c-9d67861a420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6c9e54c-f93a-40be-ad9d-2cc9a4ba0550}" ma:internalName="TaxCatchAll" ma:showField="CatchAllData" ma:web="1ebd51fb-4232-4d7a-959c-9d67861a42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1ebd51fb-4232-4d7a-959c-9d67861a420f" xsi:nil="true"/>
    <lcf76f155ced4ddcb4097134ff3c332f xmlns="f65177c8-4e2e-4be7-a09c-9d0dc2744d6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15029E-C903-4D0A-AB6A-9823269079A7}"/>
</file>

<file path=customXml/itemProps2.xml><?xml version="1.0" encoding="utf-8"?>
<ds:datastoreItem xmlns:ds="http://schemas.openxmlformats.org/officeDocument/2006/customXml" ds:itemID="{C4EF3158-08D9-4173-81AF-E25F239E5CED}"/>
</file>

<file path=customXml/itemProps3.xml><?xml version="1.0" encoding="utf-8"?>
<ds:datastoreItem xmlns:ds="http://schemas.openxmlformats.org/officeDocument/2006/customXml" ds:itemID="{9E235A55-905A-45EE-9EDA-B8E13C3E1BD7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55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New Bluetooth Capability</vt:lpstr>
      <vt:lpstr>PowerPoint Presentation</vt:lpstr>
      <vt:lpstr>PowerPoint Presentation</vt:lpstr>
      <vt:lpstr>PATENTED LED D’MAND BUTTONS</vt:lpstr>
      <vt:lpstr>CUSTOM DESIGN D’MAND MOTION SENSORS</vt:lpstr>
      <vt:lpstr>MADE IN AMERICA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Green</dc:creator>
  <cp:lastModifiedBy>Nancy Bakeman</cp:lastModifiedBy>
  <cp:revision>11</cp:revision>
  <dcterms:created xsi:type="dcterms:W3CDTF">2022-03-11T16:05:39Z</dcterms:created>
  <dcterms:modified xsi:type="dcterms:W3CDTF">2023-05-02T14:55:45Z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0x0101003DDC3D6C9DAB1A478F6B3F505C9EAB2A</vt:lpwstr>
  </property>
</Properties>
</file>